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b6c7b7485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b6c7b7485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b6c7b7485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b6c7b7485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b6c7b7485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b6c7b7485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graphic shows how a typical game </a:t>
            </a:r>
            <a:r>
              <a:rPr lang="en"/>
              <a:t>studio</a:t>
            </a:r>
            <a:r>
              <a:rPr lang="en"/>
              <a:t> organizes for game development within Unity. In our case we are likely going to have people who hold multiple titles or share positions such as ‘lead’.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b6c7b7485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b6c7b7485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b6c7b7485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b6c7b7485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6c7b7485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6c7b7485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6c7b7485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b6c7b7485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b72b87096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b72b87096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hyperlink" Target="https://docs.google.com/document/d/1ObF3J9gfB7Do2JUuNvCWLl5o8XrWeHLJE7_1eq2eXCU/edit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ZXWXkvJKwMee7HQLBs5kv6sqDKPTW_BR/view" TargetMode="External"/><Relationship Id="rId4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96950" y="204700"/>
            <a:ext cx="8520600" cy="9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Unity Collaboration</a:t>
            </a:r>
            <a:endParaRPr sz="42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6648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By Henry Bryant</a:t>
            </a:r>
            <a:endParaRPr sz="15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448" y="1189900"/>
            <a:ext cx="6053100" cy="324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 amt="29000"/>
          </a:blip>
          <a:stretch>
            <a:fillRect/>
          </a:stretch>
        </p:blipFill>
        <p:spPr>
          <a:xfrm>
            <a:off x="1545450" y="1189900"/>
            <a:ext cx="2793826" cy="324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4339275" y="1189900"/>
            <a:ext cx="3259275" cy="324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 - Unity Basics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6750" y="1100114"/>
            <a:ext cx="4641000" cy="294326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311700" y="2005200"/>
            <a:ext cx="34980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Tutorial with Oscar Keyes</a:t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 Collaboration Tools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419599" cy="2486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6425" y="1097038"/>
            <a:ext cx="2796875" cy="27968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716700" y="3808550"/>
            <a:ext cx="32910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Github is a developer platform that allows developers to create, store, manage and share their code.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603375" y="3807500"/>
            <a:ext cx="25500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Figma focuses on user interface and user experience design, with an emphasis on real-time collaboration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Conventions &amp; Standard Team Layout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1825" y="1260613"/>
            <a:ext cx="4560475" cy="26222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438050" y="1769725"/>
            <a:ext cx="33783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Programmer I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Programmer II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3D Artist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3D/2D Artist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Sound + Story (</a:t>
            </a:r>
            <a:r>
              <a:rPr lang="en" sz="1600">
                <a:solidFill>
                  <a:schemeClr val="dk1"/>
                </a:solidFill>
              </a:rPr>
              <a:t>Game Design</a:t>
            </a:r>
            <a:r>
              <a:rPr lang="en" sz="1600">
                <a:solidFill>
                  <a:schemeClr val="dk1"/>
                </a:solidFill>
              </a:rPr>
              <a:t>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Animation/Rigging + Story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Figma as a Collaboration Tool 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8100" y="1443763"/>
            <a:ext cx="4669299" cy="262647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470725" y="1874350"/>
            <a:ext cx="2964000" cy="30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Inspirations</a:t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Work Schedules</a:t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To Do</a:t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Voting on Ideas</a:t>
            </a:r>
            <a:endParaRPr sz="2000">
              <a:solidFill>
                <a:schemeClr val="dk2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</a:pPr>
            <a:r>
              <a:rPr lang="en" sz="2000">
                <a:solidFill>
                  <a:schemeClr val="dk2"/>
                </a:solidFill>
              </a:rPr>
              <a:t>Script / Story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Figma Walkthrough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25" y="1082950"/>
            <a:ext cx="7760214" cy="382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as a Collaboration Tool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9125" y="1355375"/>
            <a:ext cx="38100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754100" y="2194725"/>
            <a:ext cx="3563400" cy="24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Char char="●"/>
            </a:pPr>
            <a:r>
              <a:rPr lang="en" sz="2100">
                <a:solidFill>
                  <a:schemeClr val="dk2"/>
                </a:solidFill>
              </a:rPr>
              <a:t>Version Control</a:t>
            </a:r>
            <a:endParaRPr sz="2100">
              <a:solidFill>
                <a:schemeClr val="dk2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Char char="●"/>
            </a:pPr>
            <a:r>
              <a:rPr lang="en" sz="2100">
                <a:solidFill>
                  <a:schemeClr val="dk2"/>
                </a:solidFill>
              </a:rPr>
              <a:t>Backup &amp; Recovery</a:t>
            </a:r>
            <a:endParaRPr sz="2100">
              <a:solidFill>
                <a:schemeClr val="dk2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Char char="●"/>
            </a:pPr>
            <a:r>
              <a:rPr lang="en" sz="2100">
                <a:solidFill>
                  <a:schemeClr val="dk2"/>
                </a:solidFill>
              </a:rPr>
              <a:t>Sharing Work</a:t>
            </a:r>
            <a:endParaRPr sz="2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Walkthrough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 title="Tech Tutorial On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2975" y="1146175"/>
            <a:ext cx="458817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390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Collaboration Tools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9375" y="1294600"/>
            <a:ext cx="2449325" cy="244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4350" y="1347077"/>
            <a:ext cx="2449325" cy="244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/>
        </p:nvSpPr>
        <p:spPr>
          <a:xfrm>
            <a:off x="764025" y="37964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202122"/>
                </a:solidFill>
                <a:highlight>
                  <a:srgbClr val="FFFFFF"/>
                </a:highlight>
              </a:rPr>
              <a:t>Discord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is an instant messaging and VoIP social platform which allows communication through voice calls, video calls, text messaging, and media and files.</a:t>
            </a:r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5339013" y="3796400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202122"/>
                </a:solidFill>
                <a:highlight>
                  <a:srgbClr val="FFFFFF"/>
                </a:highlight>
              </a:rPr>
              <a:t>Google Drive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is a file storage and synchronization service developed by Google.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